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94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9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13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05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24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84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35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93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47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7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86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6D5A1-0665-42ED-9C55-46A856E836C0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8A5C2-62FC-4774-BF6B-8D3EC8AC9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29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5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parents and children talking on 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363" y="3322528"/>
            <a:ext cx="2701637" cy="360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1091" y="461816"/>
            <a:ext cx="9144000" cy="1754911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Phone calls </a:t>
            </a:r>
            <a:endParaRPr lang="ru-RU" sz="9600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Картинки по запросу friends talking on ph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2528"/>
            <a:ext cx="4391891" cy="353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891" y="3322528"/>
            <a:ext cx="5098472" cy="382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98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phone ta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2051"/>
            <a:ext cx="535305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1272" y="568036"/>
            <a:ext cx="7294418" cy="574747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/>
              <a:t>Могу ли я поговорить с</a:t>
            </a:r>
            <a:r>
              <a:rPr lang="ru-RU" sz="4400" b="1" dirty="0" smtClean="0"/>
              <a:t>…?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May I speak to…?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dirty="0" smtClean="0"/>
              <a:t>Рад (-а) </a:t>
            </a:r>
            <a:r>
              <a:rPr lang="ru-RU" sz="4400" b="1" dirty="0"/>
              <a:t>тебя слышать</a:t>
            </a:r>
            <a:r>
              <a:rPr lang="ru-RU" sz="4400" b="1" dirty="0" smtClean="0"/>
              <a:t>.</a:t>
            </a:r>
            <a:endParaRPr lang="en-US" sz="4400" b="1" dirty="0" smtClean="0"/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Good to hear you!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dirty="0"/>
              <a:t>Это я</a:t>
            </a:r>
            <a:r>
              <a:rPr lang="ru-RU" sz="4400" b="1" dirty="0" smtClean="0"/>
              <a:t>...</a:t>
            </a:r>
            <a:endParaRPr lang="en-US" sz="4400" b="1" dirty="0" smtClean="0"/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It’s … speaking.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dirty="0" smtClean="0"/>
              <a:t>Звоню, чтобы…</a:t>
            </a:r>
            <a:endParaRPr lang="en-US" sz="4400" b="1" dirty="0" smtClean="0"/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I’m calling to …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val="339319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4617" y="466301"/>
            <a:ext cx="6906491" cy="5858308"/>
          </a:xfrm>
        </p:spPr>
        <p:txBody>
          <a:bodyPr>
            <a:normAutofit/>
          </a:bodyPr>
          <a:lstStyle/>
          <a:p>
            <a:pPr algn="ctr"/>
            <a:endParaRPr lang="en-US" sz="4400" dirty="0" smtClean="0"/>
          </a:p>
          <a:p>
            <a:pPr algn="ctr"/>
            <a:r>
              <a:rPr lang="ru-RU" sz="4400" b="1" dirty="0" smtClean="0"/>
              <a:t>Минутку. Я позову…</a:t>
            </a:r>
            <a:endParaRPr lang="en-US" sz="4400" b="1" dirty="0" smtClean="0"/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Hold on. I’ll call …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dirty="0" smtClean="0"/>
              <a:t>Позвоню попозже.</a:t>
            </a:r>
            <a:endParaRPr lang="en-US" sz="4400" b="1" dirty="0" smtClean="0"/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I’ll call back later.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dirty="0" smtClean="0"/>
              <a:t>… сейчас не может подойти к телефону.</a:t>
            </a:r>
            <a:endParaRPr lang="en-US" sz="4400" b="1" dirty="0" smtClean="0"/>
          </a:p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… can’t answer now.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endParaRPr lang="ru-RU" sz="4400" dirty="0"/>
          </a:p>
        </p:txBody>
      </p:sp>
      <p:pic>
        <p:nvPicPr>
          <p:cNvPr id="2050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96" y="1595455"/>
            <a:ext cx="5401989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8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children talking on the 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599" y="869817"/>
            <a:ext cx="5986401" cy="4297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345" y="429491"/>
            <a:ext cx="5846619" cy="5805054"/>
          </a:xfrm>
        </p:spPr>
        <p:txBody>
          <a:bodyPr>
            <a:normAutofit fontScale="92500"/>
          </a:bodyPr>
          <a:lstStyle/>
          <a:p>
            <a:pPr algn="ctr"/>
            <a:r>
              <a:rPr lang="ru-RU" sz="4800" b="1" dirty="0" smtClean="0"/>
              <a:t>Передайте, пожалуйста, что…</a:t>
            </a:r>
            <a:endParaRPr lang="en-US" sz="4800" b="1" dirty="0" smtClean="0"/>
          </a:p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Could you, please, tell her/him, that …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800" dirty="0" smtClean="0"/>
          </a:p>
          <a:p>
            <a:pPr algn="ctr"/>
            <a:r>
              <a:rPr lang="ru-RU" sz="4800" b="1" dirty="0" smtClean="0"/>
              <a:t>Передать ей/ему сообщение?</a:t>
            </a:r>
            <a:endParaRPr lang="en-US" sz="4800" b="1" dirty="0" smtClean="0"/>
          </a:p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Can I take a message?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9302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Картинки по запросу английский флаг обо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23813"/>
            <a:ext cx="12234331" cy="688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Картинки по запросу dialog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728" y="925068"/>
            <a:ext cx="8552543" cy="52518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7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87781"/>
            <a:ext cx="10515600" cy="3754583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r>
              <a:rPr lang="en-US" sz="4000" b="1" dirty="0" smtClean="0"/>
              <a:t>Learn any dialogue from p. 82-84</a:t>
            </a:r>
          </a:p>
          <a:p>
            <a:pPr marL="0" indent="0" algn="ctr">
              <a:buNone/>
            </a:pPr>
            <a:r>
              <a:rPr lang="en-US" sz="4000" b="1" dirty="0" smtClean="0"/>
              <a:t>or</a:t>
            </a:r>
          </a:p>
          <a:p>
            <a:pPr marL="0" indent="0" algn="ctr">
              <a:buNone/>
            </a:pPr>
            <a:r>
              <a:rPr lang="en-US" sz="4000" b="1" dirty="0" smtClean="0"/>
              <a:t>Create your OWN dialogue</a:t>
            </a:r>
          </a:p>
          <a:p>
            <a:pPr marL="0" indent="0" algn="ctr">
              <a:buNone/>
            </a:pPr>
            <a:r>
              <a:rPr lang="en-US" sz="4000" b="1" dirty="0" smtClean="0"/>
              <a:t>and ACT it OUT</a:t>
            </a:r>
          </a:p>
          <a:p>
            <a:pPr marL="514350" indent="-514350" algn="ctr">
              <a:buAutoNum type="arabicPeriod"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2. If you wish   </a:t>
            </a:r>
            <a:r>
              <a:rPr lang="en-US" sz="4000" b="1" dirty="0" smtClean="0"/>
              <a:t>p.84 ex.11 </a:t>
            </a:r>
            <a:endParaRPr lang="ru-RU" sz="4000" b="1" dirty="0"/>
          </a:p>
        </p:txBody>
      </p:sp>
      <p:pic>
        <p:nvPicPr>
          <p:cNvPr id="1026" name="Picture 2" descr="https://encrypted-tbn0.gstatic.com/images?q=tbn:ANd9GcQk4LZFBFAa1KhY9IkWbbRfqOw27JOOFtCYm96-qtVo5aMxwE5F&amp;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017" y="0"/>
            <a:ext cx="8178993" cy="2453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3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65125"/>
            <a:ext cx="11916228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Suitcase    </a:t>
            </a:r>
            <a:r>
              <a:rPr lang="en-US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Meat grinder  </a:t>
            </a:r>
            <a:r>
              <a:rPr lang="en-US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Waste-basket</a:t>
            </a:r>
            <a:endParaRPr lang="ru-RU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5747657"/>
            <a:ext cx="12191999" cy="4524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smtClean="0"/>
              <a:t>Возьму с собой       Переработаю            Выброшу</a:t>
            </a:r>
            <a:endParaRPr lang="ru-RU" sz="4000" b="1" dirty="0"/>
          </a:p>
        </p:txBody>
      </p:sp>
      <p:pic>
        <p:nvPicPr>
          <p:cNvPr id="3074" name="Picture 2" descr="Картинки по запросу чемод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61" y="1274308"/>
            <a:ext cx="2894583" cy="433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Картинки по запросу meat grin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844" y="1479324"/>
            <a:ext cx="43434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Картинки по запросу Waste-bask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265" y="1826986"/>
            <a:ext cx="3497943" cy="349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excellent 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58" y="1569810"/>
            <a:ext cx="4213227" cy="421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8638" y="365125"/>
            <a:ext cx="7545161" cy="2203904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your mark for the lesson?</a:t>
            </a:r>
            <a:endParaRPr lang="ru-RU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9486" y="2757713"/>
            <a:ext cx="7304314" cy="34192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 smtClean="0"/>
              <a:t>5 – Excellent</a:t>
            </a:r>
          </a:p>
          <a:p>
            <a:pPr marL="0" indent="0" algn="ctr">
              <a:buNone/>
            </a:pPr>
            <a:r>
              <a:rPr lang="en-US" sz="5400" b="1" dirty="0" smtClean="0"/>
              <a:t>4 – Good</a:t>
            </a:r>
          </a:p>
          <a:p>
            <a:pPr marL="0" indent="0" algn="ctr">
              <a:buNone/>
            </a:pPr>
            <a:r>
              <a:rPr lang="en-US" sz="5400" b="1" dirty="0" smtClean="0"/>
              <a:t>3 – Satisfactory </a:t>
            </a:r>
          </a:p>
          <a:p>
            <a:pPr marL="0" indent="0" algn="ctr">
              <a:buNone/>
            </a:pPr>
            <a:r>
              <a:rPr lang="en-US" sz="5400" b="1" dirty="0" smtClean="0"/>
              <a:t>2 – Poor 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59929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150</Words>
  <Application>Microsoft Office PowerPoint</Application>
  <PresentationFormat>Широкоэкранный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Comic Sans MS</vt:lpstr>
      <vt:lpstr>Тема Office</vt:lpstr>
      <vt:lpstr>Phone calls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Suitcase    Meat grinder  Waste-basket</vt:lpstr>
      <vt:lpstr>What’s your mark for the lesson?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16</cp:revision>
  <dcterms:created xsi:type="dcterms:W3CDTF">2019-12-15T15:32:18Z</dcterms:created>
  <dcterms:modified xsi:type="dcterms:W3CDTF">2019-12-22T16:33:10Z</dcterms:modified>
</cp:coreProperties>
</file>